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60" d="100"/>
          <a:sy n="160" d="100"/>
        </p:scale>
        <p:origin x="-204" y="8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9CFF-2C6D-4EF4-8A4C-7393BCD02ED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0A14-7BC4-48A3-B8B6-BEE635378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94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9CFF-2C6D-4EF4-8A4C-7393BCD02ED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0A14-7BC4-48A3-B8B6-BEE635378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72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9CFF-2C6D-4EF4-8A4C-7393BCD02ED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0A14-7BC4-48A3-B8B6-BEE635378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112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9CFF-2C6D-4EF4-8A4C-7393BCD02ED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0A14-7BC4-48A3-B8B6-BEE635378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5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9CFF-2C6D-4EF4-8A4C-7393BCD02ED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0A14-7BC4-48A3-B8B6-BEE635378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70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9CFF-2C6D-4EF4-8A4C-7393BCD02ED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0A14-7BC4-48A3-B8B6-BEE635378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2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9CFF-2C6D-4EF4-8A4C-7393BCD02ED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0A14-7BC4-48A3-B8B6-BEE635378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82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9CFF-2C6D-4EF4-8A4C-7393BCD02ED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0A14-7BC4-48A3-B8B6-BEE635378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9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9CFF-2C6D-4EF4-8A4C-7393BCD02ED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0A14-7BC4-48A3-B8B6-BEE635378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45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9CFF-2C6D-4EF4-8A4C-7393BCD02ED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0A14-7BC4-48A3-B8B6-BEE635378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8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9CFF-2C6D-4EF4-8A4C-7393BCD02ED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0A14-7BC4-48A3-B8B6-BEE635378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4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99CFF-2C6D-4EF4-8A4C-7393BCD02ED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0A14-7BC4-48A3-B8B6-BEE635378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5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69087" y="0"/>
            <a:ext cx="16916400" cy="5437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26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33400"/>
            <a:ext cx="6148388" cy="614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-52388"/>
            <a:ext cx="6962775" cy="696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653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31200" y="533400"/>
            <a:ext cx="32004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8676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004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5829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004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1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8" b="10856"/>
          <a:stretch/>
        </p:blipFill>
        <p:spPr bwMode="auto">
          <a:xfrm>
            <a:off x="-2895600" y="0"/>
            <a:ext cx="12039600" cy="7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85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69200" y="-1524000"/>
            <a:ext cx="32004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705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004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07200" y="-1828800"/>
            <a:ext cx="32004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17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3" b="15959"/>
          <a:stretch/>
        </p:blipFill>
        <p:spPr bwMode="auto">
          <a:xfrm>
            <a:off x="27709" y="0"/>
            <a:ext cx="9012117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616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956" l="356" r="100000">
                        <a14:foregroundMark x1="41422" y1="42667" x2="56356" y2="39111"/>
                        <a14:foregroundMark x1="41689" y1="45156" x2="47911" y2="42933"/>
                        <a14:foregroundMark x1="52444" y1="46578" x2="47467" y2="69867"/>
                        <a14:foregroundMark x1="61422" y1="44356" x2="78222" y2="63644"/>
                        <a14:foregroundMark x1="80089" y1="67200" x2="78489" y2="72978"/>
                        <a14:foregroundMark x1="83289" y1="72800" x2="84444" y2="82133"/>
                        <a14:foregroundMark x1="72889" y1="77778" x2="58044" y2="86489"/>
                        <a14:foregroundMark x1="52711" y1="79467" x2="41689" y2="87911"/>
                        <a14:foregroundMark x1="40267" y1="77067" x2="26044" y2="80444"/>
                        <a14:foregroundMark x1="24622" y1="77333" x2="19556" y2="64622"/>
                        <a14:foregroundMark x1="17156" y1="69156" x2="13333" y2="83111"/>
                        <a14:foregroundMark x1="8533" y1="34578" x2="45511" y2="13156"/>
                        <a14:foregroundMark x1="54667" y1="12889" x2="87822" y2="31378"/>
                        <a14:foregroundMark x1="88089" y1="20622" x2="83733" y2="23733"/>
                        <a14:foregroundMark x1="63822" y1="25156" x2="66933" y2="30667"/>
                        <a14:foregroundMark x1="59200" y1="48711" x2="61422" y2="5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862"/>
            <a:ext cx="6963508" cy="696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8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Lord Skudley</dc:creator>
  <cp:lastModifiedBy>Lord Skudley</cp:lastModifiedBy>
  <cp:revision>9</cp:revision>
  <dcterms:created xsi:type="dcterms:W3CDTF">2021-04-14T01:11:59Z</dcterms:created>
  <dcterms:modified xsi:type="dcterms:W3CDTF">2021-04-14T06:28:19Z</dcterms:modified>
</cp:coreProperties>
</file>